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3" r:id="rId3"/>
    <p:sldId id="321" r:id="rId4"/>
    <p:sldId id="322" r:id="rId5"/>
    <p:sldId id="270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CE0DE-C684-49D8-E044-5A26D6E75FF7}" v="2" dt="2024-05-14T08:50:10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83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sharma18302@gmail.com" userId="S::urn:spo:guest#ankitsharma18302@gmail.com::" providerId="AD" clId="Web-{E61CE0DE-C684-49D8-E044-5A26D6E75FF7}"/>
    <pc:docChg chg="modSld">
      <pc:chgData name="ankitsharma18302@gmail.com" userId="S::urn:spo:guest#ankitsharma18302@gmail.com::" providerId="AD" clId="Web-{E61CE0DE-C684-49D8-E044-5A26D6E75FF7}" dt="2024-05-14T08:50:10.593" v="1"/>
      <pc:docMkLst>
        <pc:docMk/>
      </pc:docMkLst>
      <pc:sldChg chg="addSp delSp addAnim delAnim">
        <pc:chgData name="ankitsharma18302@gmail.com" userId="S::urn:spo:guest#ankitsharma18302@gmail.com::" providerId="AD" clId="Web-{E61CE0DE-C684-49D8-E044-5A26D6E75FF7}" dt="2024-05-14T08:50:10.593" v="1"/>
        <pc:sldMkLst>
          <pc:docMk/>
          <pc:sldMk cId="1590142591" sldId="273"/>
        </pc:sldMkLst>
        <pc:picChg chg="add del">
          <ac:chgData name="ankitsharma18302@gmail.com" userId="S::urn:spo:guest#ankitsharma18302@gmail.com::" providerId="AD" clId="Web-{E61CE0DE-C684-49D8-E044-5A26D6E75FF7}" dt="2024-05-14T08:50:10.593" v="1"/>
          <ac:picMkLst>
            <pc:docMk/>
            <pc:sldMk cId="1590142591" sldId="273"/>
            <ac:picMk id="7" creationId="{ED007FE5-1EC8-315F-335C-271BCB85913D}"/>
          </ac:picMkLst>
        </pc:picChg>
      </pc:sldChg>
    </pc:docChg>
  </pc:docChgLst>
  <pc:docChgLst>
    <pc:chgData name="Tarun Sharma" userId="f7c09b2c-3bec-47b0-9b13-606ad613640b" providerId="ADAL" clId="{894B014F-D1BA-42F4-AB62-A7423FB45A46}"/>
    <pc:docChg chg="undo custSel addSld delSld modSld">
      <pc:chgData name="Tarun Sharma" userId="f7c09b2c-3bec-47b0-9b13-606ad613640b" providerId="ADAL" clId="{894B014F-D1BA-42F4-AB62-A7423FB45A46}" dt="2024-01-24T17:43:14.330" v="316" actId="20577"/>
      <pc:docMkLst>
        <pc:docMk/>
      </pc:docMkLst>
      <pc:sldChg chg="addSp delSp modSp mod">
        <pc:chgData name="Tarun Sharma" userId="f7c09b2c-3bec-47b0-9b13-606ad613640b" providerId="ADAL" clId="{894B014F-D1BA-42F4-AB62-A7423FB45A46}" dt="2024-01-24T17:10:44.359" v="90" actId="20577"/>
        <pc:sldMkLst>
          <pc:docMk/>
          <pc:sldMk cId="278976711" sldId="269"/>
        </pc:sldMkLst>
        <pc:spChg chg="mod">
          <ac:chgData name="Tarun Sharma" userId="f7c09b2c-3bec-47b0-9b13-606ad613640b" providerId="ADAL" clId="{894B014F-D1BA-42F4-AB62-A7423FB45A46}" dt="2024-01-23T17:27:12.717" v="28" actId="20577"/>
          <ac:spMkLst>
            <pc:docMk/>
            <pc:sldMk cId="278976711" sldId="269"/>
            <ac:spMk id="2" creationId="{00000000-0000-0000-0000-000000000000}"/>
          </ac:spMkLst>
        </pc:spChg>
        <pc:spChg chg="add mod">
          <ac:chgData name="Tarun Sharma" userId="f7c09b2c-3bec-47b0-9b13-606ad613640b" providerId="ADAL" clId="{894B014F-D1BA-42F4-AB62-A7423FB45A46}" dt="2024-01-23T17:27:38.202" v="31"/>
          <ac:spMkLst>
            <pc:docMk/>
            <pc:sldMk cId="278976711" sldId="269"/>
            <ac:spMk id="9" creationId="{6EAE8648-B5B7-45FC-BBC3-302605E5CE30}"/>
          </ac:spMkLst>
        </pc:spChg>
        <pc:spChg chg="mod">
          <ac:chgData name="Tarun Sharma" userId="f7c09b2c-3bec-47b0-9b13-606ad613640b" providerId="ADAL" clId="{894B014F-D1BA-42F4-AB62-A7423FB45A46}" dt="2024-01-23T17:25:44.028" v="9" actId="1076"/>
          <ac:spMkLst>
            <pc:docMk/>
            <pc:sldMk cId="278976711" sldId="269"/>
            <ac:spMk id="10" creationId="{D1E465C7-E897-4465-BD8E-35FE45437D17}"/>
          </ac:spMkLst>
        </pc:spChg>
        <pc:spChg chg="mod">
          <ac:chgData name="Tarun Sharma" userId="f7c09b2c-3bec-47b0-9b13-606ad613640b" providerId="ADAL" clId="{894B014F-D1BA-42F4-AB62-A7423FB45A46}" dt="2024-01-23T17:26:20.699" v="15" actId="1076"/>
          <ac:spMkLst>
            <pc:docMk/>
            <pc:sldMk cId="278976711" sldId="269"/>
            <ac:spMk id="11" creationId="{0B746B2B-A86C-4DAE-ADFC-518338C0FDED}"/>
          </ac:spMkLst>
        </pc:spChg>
        <pc:spChg chg="mod">
          <ac:chgData name="Tarun Sharma" userId="f7c09b2c-3bec-47b0-9b13-606ad613640b" providerId="ADAL" clId="{894B014F-D1BA-42F4-AB62-A7423FB45A46}" dt="2024-01-23T17:26:47.763" v="20" actId="1076"/>
          <ac:spMkLst>
            <pc:docMk/>
            <pc:sldMk cId="278976711" sldId="269"/>
            <ac:spMk id="12" creationId="{75FC05B2-7218-4416-9623-270562B434E6}"/>
          </ac:spMkLst>
        </pc:spChg>
        <pc:spChg chg="del mod">
          <ac:chgData name="Tarun Sharma" userId="f7c09b2c-3bec-47b0-9b13-606ad613640b" providerId="ADAL" clId="{894B014F-D1BA-42F4-AB62-A7423FB45A46}" dt="2024-01-24T17:10:22.943" v="72" actId="478"/>
          <ac:spMkLst>
            <pc:docMk/>
            <pc:sldMk cId="278976711" sldId="269"/>
            <ac:spMk id="13" creationId="{16D4974B-BE1D-424F-B637-07FAE83B133D}"/>
          </ac:spMkLst>
        </pc:spChg>
        <pc:spChg chg="mod">
          <ac:chgData name="Tarun Sharma" userId="f7c09b2c-3bec-47b0-9b13-606ad613640b" providerId="ADAL" clId="{894B014F-D1BA-42F4-AB62-A7423FB45A46}" dt="2024-01-23T17:26:33.040" v="18" actId="1076"/>
          <ac:spMkLst>
            <pc:docMk/>
            <pc:sldMk cId="278976711" sldId="269"/>
            <ac:spMk id="15" creationId="{ADE86B81-BA77-460B-B8CE-166C3B6717A4}"/>
          </ac:spMkLst>
        </pc:spChg>
        <pc:spChg chg="mod">
          <ac:chgData name="Tarun Sharma" userId="f7c09b2c-3bec-47b0-9b13-606ad613640b" providerId="ADAL" clId="{894B014F-D1BA-42F4-AB62-A7423FB45A46}" dt="2024-01-23T17:26:11.624" v="14" actId="1076"/>
          <ac:spMkLst>
            <pc:docMk/>
            <pc:sldMk cId="278976711" sldId="269"/>
            <ac:spMk id="16" creationId="{1B2ED7B5-AE09-495C-949D-9F7D5B88022A}"/>
          </ac:spMkLst>
        </pc:spChg>
        <pc:spChg chg="add mod">
          <ac:chgData name="Tarun Sharma" userId="f7c09b2c-3bec-47b0-9b13-606ad613640b" providerId="ADAL" clId="{894B014F-D1BA-42F4-AB62-A7423FB45A46}" dt="2024-01-23T17:27:50.364" v="33" actId="1076"/>
          <ac:spMkLst>
            <pc:docMk/>
            <pc:sldMk cId="278976711" sldId="269"/>
            <ac:spMk id="18" creationId="{E554CE85-57E6-B264-D96E-C6771E4E57A1}"/>
          </ac:spMkLst>
        </pc:spChg>
        <pc:spChg chg="add mod">
          <ac:chgData name="Tarun Sharma" userId="f7c09b2c-3bec-47b0-9b13-606ad613640b" providerId="ADAL" clId="{894B014F-D1BA-42F4-AB62-A7423FB45A46}" dt="2024-01-23T17:27:50.364" v="33" actId="1076"/>
          <ac:spMkLst>
            <pc:docMk/>
            <pc:sldMk cId="278976711" sldId="269"/>
            <ac:spMk id="21" creationId="{63D497DE-48D1-443E-9307-9A1A0A76E0A4}"/>
          </ac:spMkLst>
        </pc:spChg>
        <pc:spChg chg="add mod">
          <ac:chgData name="Tarun Sharma" userId="f7c09b2c-3bec-47b0-9b13-606ad613640b" providerId="ADAL" clId="{894B014F-D1BA-42F4-AB62-A7423FB45A46}" dt="2024-01-23T17:28:02.581" v="35" actId="1076"/>
          <ac:spMkLst>
            <pc:docMk/>
            <pc:sldMk cId="278976711" sldId="269"/>
            <ac:spMk id="22" creationId="{6A2E584B-0782-4267-0B0D-D27327AB34CB}"/>
          </ac:spMkLst>
        </pc:spChg>
        <pc:spChg chg="add mod">
          <ac:chgData name="Tarun Sharma" userId="f7c09b2c-3bec-47b0-9b13-606ad613640b" providerId="ADAL" clId="{894B014F-D1BA-42F4-AB62-A7423FB45A46}" dt="2024-01-23T17:33:21.112" v="60" actId="20577"/>
          <ac:spMkLst>
            <pc:docMk/>
            <pc:sldMk cId="278976711" sldId="269"/>
            <ac:spMk id="23" creationId="{96B66200-9379-1B20-0C1B-A011799DE034}"/>
          </ac:spMkLst>
        </pc:spChg>
        <pc:spChg chg="add mod">
          <ac:chgData name="Tarun Sharma" userId="f7c09b2c-3bec-47b0-9b13-606ad613640b" providerId="ADAL" clId="{894B014F-D1BA-42F4-AB62-A7423FB45A46}" dt="2024-01-24T17:10:44.359" v="90" actId="20577"/>
          <ac:spMkLst>
            <pc:docMk/>
            <pc:sldMk cId="278976711" sldId="269"/>
            <ac:spMk id="25" creationId="{73E81E65-F78F-C8F6-F4AB-7BFEC0EDB844}"/>
          </ac:spMkLst>
        </pc:spChg>
        <pc:spChg chg="add mod">
          <ac:chgData name="Tarun Sharma" userId="f7c09b2c-3bec-47b0-9b13-606ad613640b" providerId="ADAL" clId="{894B014F-D1BA-42F4-AB62-A7423FB45A46}" dt="2024-01-23T17:27:38.202" v="31"/>
          <ac:spMkLst>
            <pc:docMk/>
            <pc:sldMk cId="278976711" sldId="269"/>
            <ac:spMk id="26" creationId="{8AD9AC7C-D5C8-4652-99B2-8F99E487EBA3}"/>
          </ac:spMkLst>
        </pc:spChg>
        <pc:spChg chg="add mod">
          <ac:chgData name="Tarun Sharma" userId="f7c09b2c-3bec-47b0-9b13-606ad613640b" providerId="ADAL" clId="{894B014F-D1BA-42F4-AB62-A7423FB45A46}" dt="2024-01-23T17:27:38.202" v="31"/>
          <ac:spMkLst>
            <pc:docMk/>
            <pc:sldMk cId="278976711" sldId="269"/>
            <ac:spMk id="27" creationId="{AA0F74F3-7359-44EB-B697-089086B5E117}"/>
          </ac:spMkLst>
        </pc:spChg>
        <pc:picChg chg="add mod">
          <ac:chgData name="Tarun Sharma" userId="f7c09b2c-3bec-47b0-9b13-606ad613640b" providerId="ADAL" clId="{894B014F-D1BA-42F4-AB62-A7423FB45A46}" dt="2024-01-23T17:27:38.202" v="31"/>
          <ac:picMkLst>
            <pc:docMk/>
            <pc:sldMk cId="278976711" sldId="269"/>
            <ac:picMk id="3" creationId="{A9148BA4-8722-4F6B-ACBA-93268055D1BE}"/>
          </ac:picMkLst>
        </pc:picChg>
        <pc:picChg chg="mod">
          <ac:chgData name="Tarun Sharma" userId="f7c09b2c-3bec-47b0-9b13-606ad613640b" providerId="ADAL" clId="{894B014F-D1BA-42F4-AB62-A7423FB45A46}" dt="2024-01-23T17:25:38.779" v="7" actId="1076"/>
          <ac:picMkLst>
            <pc:docMk/>
            <pc:sldMk cId="278976711" sldId="269"/>
            <ac:picMk id="4" creationId="{0AAD36C2-70B1-4CDB-9673-8A8157EEC55C}"/>
          </ac:picMkLst>
        </pc:picChg>
        <pc:picChg chg="mod">
          <ac:chgData name="Tarun Sharma" userId="f7c09b2c-3bec-47b0-9b13-606ad613640b" providerId="ADAL" clId="{894B014F-D1BA-42F4-AB62-A7423FB45A46}" dt="2024-01-23T17:26:22.824" v="16" actId="1076"/>
          <ac:picMkLst>
            <pc:docMk/>
            <pc:sldMk cId="278976711" sldId="269"/>
            <ac:picMk id="5" creationId="{732A5A22-127A-451A-8BCA-4325CC3BF159}"/>
          </ac:picMkLst>
        </pc:picChg>
        <pc:picChg chg="mod">
          <ac:chgData name="Tarun Sharma" userId="f7c09b2c-3bec-47b0-9b13-606ad613640b" providerId="ADAL" clId="{894B014F-D1BA-42F4-AB62-A7423FB45A46}" dt="2024-01-23T17:26:40.240" v="19" actId="1076"/>
          <ac:picMkLst>
            <pc:docMk/>
            <pc:sldMk cId="278976711" sldId="269"/>
            <ac:picMk id="6" creationId="{B4EF5ABC-17B5-4CF0-AD44-93D2BE2968DB}"/>
          </ac:picMkLst>
        </pc:picChg>
        <pc:picChg chg="del mod">
          <ac:chgData name="Tarun Sharma" userId="f7c09b2c-3bec-47b0-9b13-606ad613640b" providerId="ADAL" clId="{894B014F-D1BA-42F4-AB62-A7423FB45A46}" dt="2024-01-24T17:10:17.375" v="71" actId="478"/>
          <ac:picMkLst>
            <pc:docMk/>
            <pc:sldMk cId="278976711" sldId="269"/>
            <ac:picMk id="7" creationId="{3B9B3D11-3AF0-4D2F-B03E-51F625B6F8AF}"/>
          </ac:picMkLst>
        </pc:picChg>
        <pc:picChg chg="mod">
          <ac:chgData name="Tarun Sharma" userId="f7c09b2c-3bec-47b0-9b13-606ad613640b" providerId="ADAL" clId="{894B014F-D1BA-42F4-AB62-A7423FB45A46}" dt="2024-01-23T17:26:05.723" v="13" actId="1076"/>
          <ac:picMkLst>
            <pc:docMk/>
            <pc:sldMk cId="278976711" sldId="269"/>
            <ac:picMk id="8" creationId="{0F404F85-289D-482F-9718-BDB69DC67CD5}"/>
          </ac:picMkLst>
        </pc:picChg>
        <pc:picChg chg="add mod modCrop">
          <ac:chgData name="Tarun Sharma" userId="f7c09b2c-3bec-47b0-9b13-606ad613640b" providerId="ADAL" clId="{894B014F-D1BA-42F4-AB62-A7423FB45A46}" dt="2024-01-23T17:33:34.447" v="64" actId="732"/>
          <ac:picMkLst>
            <pc:docMk/>
            <pc:sldMk cId="278976711" sldId="269"/>
            <ac:picMk id="9" creationId="{32AC45F0-7CE6-CDC6-C2BF-AABCAA91BA91}"/>
          </ac:picMkLst>
        </pc:picChg>
        <pc:picChg chg="mod">
          <ac:chgData name="Tarun Sharma" userId="f7c09b2c-3bec-47b0-9b13-606ad613640b" providerId="ADAL" clId="{894B014F-D1BA-42F4-AB62-A7423FB45A46}" dt="2024-01-23T17:26:27.834" v="17" actId="1076"/>
          <ac:picMkLst>
            <pc:docMk/>
            <pc:sldMk cId="278976711" sldId="269"/>
            <ac:picMk id="14" creationId="{4D2E283E-0F5A-4E69-B015-1C78F8F1A4D4}"/>
          </ac:picMkLst>
        </pc:picChg>
        <pc:picChg chg="add mod">
          <ac:chgData name="Tarun Sharma" userId="f7c09b2c-3bec-47b0-9b13-606ad613640b" providerId="ADAL" clId="{894B014F-D1BA-42F4-AB62-A7423FB45A46}" dt="2024-01-23T17:27:50.364" v="33" actId="1076"/>
          <ac:picMkLst>
            <pc:docMk/>
            <pc:sldMk cId="278976711" sldId="269"/>
            <ac:picMk id="17" creationId="{50A1B5F1-310A-511F-A659-13FC3E8799BE}"/>
          </ac:picMkLst>
        </pc:picChg>
        <pc:picChg chg="add mod">
          <ac:chgData name="Tarun Sharma" userId="f7c09b2c-3bec-47b0-9b13-606ad613640b" providerId="ADAL" clId="{894B014F-D1BA-42F4-AB62-A7423FB45A46}" dt="2024-01-23T17:27:50.364" v="33" actId="1076"/>
          <ac:picMkLst>
            <pc:docMk/>
            <pc:sldMk cId="278976711" sldId="269"/>
            <ac:picMk id="19" creationId="{6A7BA2BD-7853-1FE7-1F61-E74E11006FDF}"/>
          </ac:picMkLst>
        </pc:picChg>
        <pc:picChg chg="add mod">
          <ac:chgData name="Tarun Sharma" userId="f7c09b2c-3bec-47b0-9b13-606ad613640b" providerId="ADAL" clId="{894B014F-D1BA-42F4-AB62-A7423FB45A46}" dt="2024-01-23T17:27:58.508" v="34" actId="1076"/>
          <ac:picMkLst>
            <pc:docMk/>
            <pc:sldMk cId="278976711" sldId="269"/>
            <ac:picMk id="20" creationId="{11193B8F-8A2F-E4EC-5F65-0D42F2BBFB7F}"/>
          </ac:picMkLst>
        </pc:picChg>
        <pc:picChg chg="add mod">
          <ac:chgData name="Tarun Sharma" userId="f7c09b2c-3bec-47b0-9b13-606ad613640b" providerId="ADAL" clId="{894B014F-D1BA-42F4-AB62-A7423FB45A46}" dt="2024-01-23T17:27:38.202" v="31"/>
          <ac:picMkLst>
            <pc:docMk/>
            <pc:sldMk cId="278976711" sldId="269"/>
            <ac:picMk id="23" creationId="{6E824FB9-FF81-498F-BC7C-7A1609750F2F}"/>
          </ac:picMkLst>
        </pc:picChg>
        <pc:picChg chg="add mod">
          <ac:chgData name="Tarun Sharma" userId="f7c09b2c-3bec-47b0-9b13-606ad613640b" providerId="ADAL" clId="{894B014F-D1BA-42F4-AB62-A7423FB45A46}" dt="2024-01-24T17:10:28.735" v="73" actId="14100"/>
          <ac:picMkLst>
            <pc:docMk/>
            <pc:sldMk cId="278976711" sldId="269"/>
            <ac:picMk id="24" creationId="{A15294C6-0E28-CC12-5AD8-FF58F8234629}"/>
          </ac:picMkLst>
        </pc:picChg>
        <pc:picChg chg="add mod">
          <ac:chgData name="Tarun Sharma" userId="f7c09b2c-3bec-47b0-9b13-606ad613640b" providerId="ADAL" clId="{894B014F-D1BA-42F4-AB62-A7423FB45A46}" dt="2024-01-23T17:27:38.202" v="31"/>
          <ac:picMkLst>
            <pc:docMk/>
            <pc:sldMk cId="278976711" sldId="269"/>
            <ac:picMk id="25" creationId="{470ED52C-1BC9-4D8F-9234-BF54405878D3}"/>
          </ac:picMkLst>
        </pc:picChg>
      </pc:sldChg>
      <pc:sldChg chg="delSp modSp del mod">
        <pc:chgData name="Tarun Sharma" userId="f7c09b2c-3bec-47b0-9b13-606ad613640b" providerId="ADAL" clId="{894B014F-D1BA-42F4-AB62-A7423FB45A46}" dt="2024-01-23T17:28:20.279" v="36" actId="47"/>
        <pc:sldMkLst>
          <pc:docMk/>
          <pc:sldMk cId="2699630703" sldId="270"/>
        </pc:sldMkLst>
        <pc:spChg chg="del mod">
          <ac:chgData name="Tarun Sharma" userId="f7c09b2c-3bec-47b0-9b13-606ad613640b" providerId="ADAL" clId="{894B014F-D1BA-42F4-AB62-A7423FB45A46}" dt="2024-01-23T17:27:35.040" v="30" actId="21"/>
          <ac:spMkLst>
            <pc:docMk/>
            <pc:sldMk cId="2699630703" sldId="270"/>
            <ac:spMk id="15" creationId="{6EAE8648-B5B7-45FC-BBC3-302605E5CE30}"/>
          </ac:spMkLst>
        </pc:spChg>
        <pc:spChg chg="del mod">
          <ac:chgData name="Tarun Sharma" userId="f7c09b2c-3bec-47b0-9b13-606ad613640b" providerId="ADAL" clId="{894B014F-D1BA-42F4-AB62-A7423FB45A46}" dt="2024-01-23T17:27:35.040" v="30" actId="21"/>
          <ac:spMkLst>
            <pc:docMk/>
            <pc:sldMk cId="2699630703" sldId="270"/>
            <ac:spMk id="26" creationId="{8AD9AC7C-D5C8-4652-99B2-8F99E487EBA3}"/>
          </ac:spMkLst>
        </pc:spChg>
        <pc:spChg chg="del mod">
          <ac:chgData name="Tarun Sharma" userId="f7c09b2c-3bec-47b0-9b13-606ad613640b" providerId="ADAL" clId="{894B014F-D1BA-42F4-AB62-A7423FB45A46}" dt="2024-01-23T17:27:35.040" v="30" actId="21"/>
          <ac:spMkLst>
            <pc:docMk/>
            <pc:sldMk cId="2699630703" sldId="270"/>
            <ac:spMk id="27" creationId="{AA0F74F3-7359-44EB-B697-089086B5E117}"/>
          </ac:spMkLst>
        </pc:spChg>
        <pc:picChg chg="del mod">
          <ac:chgData name="Tarun Sharma" userId="f7c09b2c-3bec-47b0-9b13-606ad613640b" providerId="ADAL" clId="{894B014F-D1BA-42F4-AB62-A7423FB45A46}" dt="2024-01-23T17:27:35.040" v="30" actId="21"/>
          <ac:picMkLst>
            <pc:docMk/>
            <pc:sldMk cId="2699630703" sldId="270"/>
            <ac:picMk id="14" creationId="{A9148BA4-8722-4F6B-ACBA-93268055D1BE}"/>
          </ac:picMkLst>
        </pc:picChg>
        <pc:picChg chg="del mod">
          <ac:chgData name="Tarun Sharma" userId="f7c09b2c-3bec-47b0-9b13-606ad613640b" providerId="ADAL" clId="{894B014F-D1BA-42F4-AB62-A7423FB45A46}" dt="2024-01-23T17:27:35.040" v="30" actId="21"/>
          <ac:picMkLst>
            <pc:docMk/>
            <pc:sldMk cId="2699630703" sldId="270"/>
            <ac:picMk id="23" creationId="{6E824FB9-FF81-498F-BC7C-7A1609750F2F}"/>
          </ac:picMkLst>
        </pc:picChg>
        <pc:picChg chg="del mod">
          <ac:chgData name="Tarun Sharma" userId="f7c09b2c-3bec-47b0-9b13-606ad613640b" providerId="ADAL" clId="{894B014F-D1BA-42F4-AB62-A7423FB45A46}" dt="2024-01-23T17:27:35.040" v="30" actId="21"/>
          <ac:picMkLst>
            <pc:docMk/>
            <pc:sldMk cId="2699630703" sldId="270"/>
            <ac:picMk id="25" creationId="{470ED52C-1BC9-4D8F-9234-BF54405878D3}"/>
          </ac:picMkLst>
        </pc:picChg>
      </pc:sldChg>
      <pc:sldChg chg="addSp delSp modSp new mod">
        <pc:chgData name="Tarun Sharma" userId="f7c09b2c-3bec-47b0-9b13-606ad613640b" providerId="ADAL" clId="{894B014F-D1BA-42F4-AB62-A7423FB45A46}" dt="2024-01-24T17:14:37.149" v="206" actId="14100"/>
        <pc:sldMkLst>
          <pc:docMk/>
          <pc:sldMk cId="3006555904" sldId="270"/>
        </pc:sldMkLst>
        <pc:spChg chg="mod">
          <ac:chgData name="Tarun Sharma" userId="f7c09b2c-3bec-47b0-9b13-606ad613640b" providerId="ADAL" clId="{894B014F-D1BA-42F4-AB62-A7423FB45A46}" dt="2024-01-24T17:13:15.422" v="191" actId="20577"/>
          <ac:spMkLst>
            <pc:docMk/>
            <pc:sldMk cId="3006555904" sldId="270"/>
            <ac:spMk id="2" creationId="{E4C562B0-B8A7-084C-3894-D856EA1013D5}"/>
          </ac:spMkLst>
        </pc:spChg>
        <pc:spChg chg="del">
          <ac:chgData name="Tarun Sharma" userId="f7c09b2c-3bec-47b0-9b13-606ad613640b" providerId="ADAL" clId="{894B014F-D1BA-42F4-AB62-A7423FB45A46}" dt="2024-01-24T17:11:35.669" v="92"/>
          <ac:spMkLst>
            <pc:docMk/>
            <pc:sldMk cId="3006555904" sldId="270"/>
            <ac:spMk id="3" creationId="{3531E643-0261-33A7-9082-DCDA5E49B624}"/>
          </ac:spMkLst>
        </pc:spChg>
        <pc:picChg chg="add mod">
          <ac:chgData name="Tarun Sharma" userId="f7c09b2c-3bec-47b0-9b13-606ad613640b" providerId="ADAL" clId="{894B014F-D1BA-42F4-AB62-A7423FB45A46}" dt="2024-01-24T17:14:37.149" v="206" actId="14100"/>
          <ac:picMkLst>
            <pc:docMk/>
            <pc:sldMk cId="3006555904" sldId="270"/>
            <ac:picMk id="5" creationId="{22B5FD74-FAE7-5468-1C34-3B45059EE7A2}"/>
          </ac:picMkLst>
        </pc:picChg>
        <pc:picChg chg="add del mod">
          <ac:chgData name="Tarun Sharma" userId="f7c09b2c-3bec-47b0-9b13-606ad613640b" providerId="ADAL" clId="{894B014F-D1BA-42F4-AB62-A7423FB45A46}" dt="2024-01-24T17:13:33.259" v="195" actId="478"/>
          <ac:picMkLst>
            <pc:docMk/>
            <pc:sldMk cId="3006555904" sldId="270"/>
            <ac:picMk id="7" creationId="{48F91E87-0202-97FC-63F3-01FC83096733}"/>
          </ac:picMkLst>
        </pc:picChg>
        <pc:picChg chg="add mod">
          <ac:chgData name="Tarun Sharma" userId="f7c09b2c-3bec-47b0-9b13-606ad613640b" providerId="ADAL" clId="{894B014F-D1BA-42F4-AB62-A7423FB45A46}" dt="2024-01-24T17:13:26.007" v="193"/>
          <ac:picMkLst>
            <pc:docMk/>
            <pc:sldMk cId="3006555904" sldId="270"/>
            <ac:picMk id="8" creationId="{CA68D71D-51E1-EA06-704B-1A23136D7A9E}"/>
          </ac:picMkLst>
        </pc:picChg>
      </pc:sldChg>
      <pc:sldChg chg="addSp delSp modSp add mod">
        <pc:chgData name="Tarun Sharma" userId="f7c09b2c-3bec-47b0-9b13-606ad613640b" providerId="ADAL" clId="{894B014F-D1BA-42F4-AB62-A7423FB45A46}" dt="2024-01-24T17:14:23.689" v="204" actId="14100"/>
        <pc:sldMkLst>
          <pc:docMk/>
          <pc:sldMk cId="3639619600" sldId="271"/>
        </pc:sldMkLst>
        <pc:spChg chg="add del mod">
          <ac:chgData name="Tarun Sharma" userId="f7c09b2c-3bec-47b0-9b13-606ad613640b" providerId="ADAL" clId="{894B014F-D1BA-42F4-AB62-A7423FB45A46}" dt="2024-01-24T17:14:06.448" v="200" actId="478"/>
          <ac:spMkLst>
            <pc:docMk/>
            <pc:sldMk cId="3639619600" sldId="271"/>
            <ac:spMk id="4" creationId="{D7120D96-1750-A206-D5D2-8DED22C85740}"/>
          </ac:spMkLst>
        </pc:spChg>
        <pc:picChg chg="del">
          <ac:chgData name="Tarun Sharma" userId="f7c09b2c-3bec-47b0-9b13-606ad613640b" providerId="ADAL" clId="{894B014F-D1BA-42F4-AB62-A7423FB45A46}" dt="2024-01-24T17:14:02.771" v="199" actId="478"/>
          <ac:picMkLst>
            <pc:docMk/>
            <pc:sldMk cId="3639619600" sldId="271"/>
            <ac:picMk id="5" creationId="{22B5FD74-FAE7-5468-1C34-3B45059EE7A2}"/>
          </ac:picMkLst>
        </pc:picChg>
        <pc:picChg chg="mod">
          <ac:chgData name="Tarun Sharma" userId="f7c09b2c-3bec-47b0-9b13-606ad613640b" providerId="ADAL" clId="{894B014F-D1BA-42F4-AB62-A7423FB45A46}" dt="2024-01-24T17:14:23.689" v="204" actId="14100"/>
          <ac:picMkLst>
            <pc:docMk/>
            <pc:sldMk cId="3639619600" sldId="271"/>
            <ac:picMk id="7" creationId="{48F91E87-0202-97FC-63F3-01FC83096733}"/>
          </ac:picMkLst>
        </pc:picChg>
      </pc:sldChg>
      <pc:sldChg chg="add">
        <pc:chgData name="Tarun Sharma" userId="f7c09b2c-3bec-47b0-9b13-606ad613640b" providerId="ADAL" clId="{894B014F-D1BA-42F4-AB62-A7423FB45A46}" dt="2024-01-24T17:17:43.698" v="207"/>
        <pc:sldMkLst>
          <pc:docMk/>
          <pc:sldMk cId="1590142591" sldId="273"/>
        </pc:sldMkLst>
      </pc:sldChg>
      <pc:sldChg chg="add">
        <pc:chgData name="Tarun Sharma" userId="f7c09b2c-3bec-47b0-9b13-606ad613640b" providerId="ADAL" clId="{894B014F-D1BA-42F4-AB62-A7423FB45A46}" dt="2024-01-24T17:17:43.698" v="207"/>
        <pc:sldMkLst>
          <pc:docMk/>
          <pc:sldMk cId="525739297" sldId="321"/>
        </pc:sldMkLst>
      </pc:sldChg>
      <pc:sldChg chg="addSp delSp modSp new mod setBg modAnim">
        <pc:chgData name="Tarun Sharma" userId="f7c09b2c-3bec-47b0-9b13-606ad613640b" providerId="ADAL" clId="{894B014F-D1BA-42F4-AB62-A7423FB45A46}" dt="2024-01-24T17:43:14.330" v="316" actId="20577"/>
        <pc:sldMkLst>
          <pc:docMk/>
          <pc:sldMk cId="3410250405" sldId="322"/>
        </pc:sldMkLst>
        <pc:spChg chg="mod">
          <ac:chgData name="Tarun Sharma" userId="f7c09b2c-3bec-47b0-9b13-606ad613640b" providerId="ADAL" clId="{894B014F-D1BA-42F4-AB62-A7423FB45A46}" dt="2024-01-24T17:43:14.330" v="316" actId="20577"/>
          <ac:spMkLst>
            <pc:docMk/>
            <pc:sldMk cId="3410250405" sldId="322"/>
            <ac:spMk id="2" creationId="{63442DD1-55B2-AFE8-F2F5-6EC00ADBF863}"/>
          </ac:spMkLst>
        </pc:spChg>
        <pc:spChg chg="del">
          <ac:chgData name="Tarun Sharma" userId="f7c09b2c-3bec-47b0-9b13-606ad613640b" providerId="ADAL" clId="{894B014F-D1BA-42F4-AB62-A7423FB45A46}" dt="2024-01-24T17:40:20.026" v="209"/>
          <ac:spMkLst>
            <pc:docMk/>
            <pc:sldMk cId="3410250405" sldId="322"/>
            <ac:spMk id="3" creationId="{EA9D3D9A-F91E-5B14-4ABD-A6E7C9C09122}"/>
          </ac:spMkLst>
        </pc:spChg>
        <pc:spChg chg="add del">
          <ac:chgData name="Tarun Sharma" userId="f7c09b2c-3bec-47b0-9b13-606ad613640b" providerId="ADAL" clId="{894B014F-D1BA-42F4-AB62-A7423FB45A46}" dt="2024-01-24T17:41:04.249" v="220" actId="26606"/>
          <ac:spMkLst>
            <pc:docMk/>
            <pc:sldMk cId="3410250405" sldId="322"/>
            <ac:spMk id="12" creationId="{022BDE4A-8A20-4A69-9C5A-581C82036A4D}"/>
          </ac:spMkLst>
        </pc:spChg>
        <pc:picChg chg="add mod">
          <ac:chgData name="Tarun Sharma" userId="f7c09b2c-3bec-47b0-9b13-606ad613640b" providerId="ADAL" clId="{894B014F-D1BA-42F4-AB62-A7423FB45A46}" dt="2024-01-24T17:41:04.249" v="220" actId="26606"/>
          <ac:picMkLst>
            <pc:docMk/>
            <pc:sldMk cId="3410250405" sldId="322"/>
            <ac:picMk id="5" creationId="{0B2644C6-3AC8-29D1-E338-79168D3B73D2}"/>
          </ac:picMkLst>
        </pc:picChg>
        <pc:picChg chg="add mod">
          <ac:chgData name="Tarun Sharma" userId="f7c09b2c-3bec-47b0-9b13-606ad613640b" providerId="ADAL" clId="{894B014F-D1BA-42F4-AB62-A7423FB45A46}" dt="2024-01-24T17:41:15.846" v="222" actId="14100"/>
          <ac:picMkLst>
            <pc:docMk/>
            <pc:sldMk cId="3410250405" sldId="322"/>
            <ac:picMk id="7" creationId="{6DECCAA5-76B9-B6C5-D9BA-843E3FB3280D}"/>
          </ac:picMkLst>
        </pc:picChg>
        <pc:picChg chg="add mod">
          <ac:chgData name="Tarun Sharma" userId="f7c09b2c-3bec-47b0-9b13-606ad613640b" providerId="ADAL" clId="{894B014F-D1BA-42F4-AB62-A7423FB45A46}" dt="2024-01-24T17:42:43.398" v="234" actId="1076"/>
          <ac:picMkLst>
            <pc:docMk/>
            <pc:sldMk cId="3410250405" sldId="322"/>
            <ac:picMk id="9" creationId="{BBBDEC08-108D-2653-333A-6111938F112A}"/>
          </ac:picMkLst>
        </pc:picChg>
      </pc:sldChg>
    </pc:docChg>
  </pc:docChgLst>
  <pc:docChgLst>
    <pc:chgData name="ARYAN" userId="S::aryan@ph.iitr.ac.in::fdca4d4f-3f70-4d5d-8e56-a366c8e9d199" providerId="AD" clId="Web-{7D0159D4-535E-50D2-06CB-CBEBE450093E}"/>
    <pc:docChg chg="modSld">
      <pc:chgData name="ARYAN" userId="S::aryan@ph.iitr.ac.in::fdca4d4f-3f70-4d5d-8e56-a366c8e9d199" providerId="AD" clId="Web-{7D0159D4-535E-50D2-06CB-CBEBE450093E}" dt="2024-05-10T15:48:33.504" v="2" actId="1076"/>
      <pc:docMkLst>
        <pc:docMk/>
      </pc:docMkLst>
      <pc:sldChg chg="addSp delSp modSp">
        <pc:chgData name="ARYAN" userId="S::aryan@ph.iitr.ac.in::fdca4d4f-3f70-4d5d-8e56-a366c8e9d199" providerId="AD" clId="Web-{7D0159D4-535E-50D2-06CB-CBEBE450093E}" dt="2024-05-10T15:48:33.504" v="2" actId="1076"/>
        <pc:sldMkLst>
          <pc:docMk/>
          <pc:sldMk cId="278976711" sldId="269"/>
        </pc:sldMkLst>
        <pc:picChg chg="add del mod">
          <ac:chgData name="ARYAN" userId="S::aryan@ph.iitr.ac.in::fdca4d4f-3f70-4d5d-8e56-a366c8e9d199" providerId="AD" clId="Web-{7D0159D4-535E-50D2-06CB-CBEBE450093E}" dt="2024-05-10T15:48:33.504" v="2" actId="1076"/>
          <ac:picMkLst>
            <pc:docMk/>
            <pc:sldMk cId="278976711" sldId="269"/>
            <ac:picMk id="24" creationId="{A15294C6-0E28-CC12-5AD8-FF58F823462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F5F9-5A9E-4C12-8497-9397BC0DE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683AF-2183-4F3C-B0D5-818985A7C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78EA3-3A16-4D6E-B516-2CBDE691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77FE-2FC2-436C-AC32-DF4AA028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BE4CF-4D87-46A5-8CAE-612BE78A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7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FCFE-C566-496F-94A8-E1C0F38F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0A9F8-F234-460E-9682-815F3514E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BFB82-51E6-43C2-AFEC-938E7837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4324D-CAD7-4932-B157-46DBBB766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FA4CD-DDC4-4CAF-A981-AC0BD4D8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13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4B6065-3288-4D34-B353-BAA059A20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C6141-3AFA-4BB0-BEAE-AA7EC1C02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4344A-0EA6-4F88-9392-58562F25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02812-D0D3-497D-AFED-CE1FA45AB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89F9B-5FB0-49C3-991B-9C83DA78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1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5714" y="-1480"/>
            <a:ext cx="1306287" cy="96136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990600"/>
            <a:ext cx="12192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756400"/>
            <a:ext cx="12192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263" y="6447292"/>
            <a:ext cx="2222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lum bright="3000"/>
          </a:blip>
          <a:stretch>
            <a:fillRect/>
          </a:stretch>
        </p:blipFill>
        <p:spPr>
          <a:xfrm>
            <a:off x="2497430" y="2118212"/>
            <a:ext cx="7095541" cy="3510576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11176001" y="6607628"/>
            <a:ext cx="1016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z="1400" smtClean="0"/>
              <a:pPr algn="r">
                <a:defRPr/>
              </a:pPr>
              <a:t>‹#›</a:t>
            </a:fld>
            <a:endParaRPr lang="en-US" altLang="en-US" sz="14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0872" y="202991"/>
            <a:ext cx="938944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240872" y="1173984"/>
            <a:ext cx="11690849" cy="5223272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00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5223-771C-4E21-BBED-562D4303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D5203-09A1-417B-B18D-EAE94AB32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26C4E-423E-43F1-9079-412DD0526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BE5B9-0F1F-452D-A11A-99810897A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DAAD3-FF66-430B-80C5-C8F9B433B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6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0005-E168-46B4-9CCC-9D6D4D54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41808-128A-486D-BB06-E58B2D015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EB4EE-D054-4623-A0B6-212D70B7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F253D-C158-4610-8F86-4FB8CB07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1647-EC05-4F06-BD2A-DFFD5958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2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E706-0E52-47D5-8FC9-2B9370FC3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9857A-BB17-4736-AD1C-3E0BD8808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D7346-D3AE-4B64-A122-FB033C8A6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38262-1DF3-4AD2-8E3E-D249A7278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7F499-E215-4254-9B19-ED6E93C3F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A1843-8342-468B-8797-9A57C7FE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9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2562-343F-4D2F-99DF-C68193E6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42CF8-060D-4806-BED5-668CCCF21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09FAE-2B71-4DCF-BC19-BE2603740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6D975-A656-4A8C-9018-699D71F70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D83F2-2840-4E0E-9956-77664DA7E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63B23-4935-484A-A407-BE194074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44B53-45A5-484A-9143-DF5D5E72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ED650-B97F-46DC-86EE-B698C8D99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63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4D77-6C0F-4C39-9AB1-85C60645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1218B-1309-46BE-A27A-D77CD4F37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828D-254D-4FF6-82D9-18C4B55B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02D65-D461-4822-ABFE-A9209572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8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40DF28-8797-4DB4-9F67-D730D3D3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FD260-41C8-4DFD-B056-C6373195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80F3A-7077-490D-ADE8-5D4305A57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3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00B8-F8F0-4AE1-8216-96E12756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A54E6-79B7-4B1D-8F4A-EB88C5321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494ED-ABF8-4E39-BD6E-77E7F527F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19546-BD4A-454D-8644-853C750CB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93743-B519-471C-A24D-741E2785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58B3C-D726-4CF6-BF1D-378A4197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8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9B8B-40AE-45A6-B7CE-08BBB266D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6B87B-1672-439D-B3B3-8C9506E2D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A174B-F229-4DF4-9357-A623EAB8B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20A4F-849F-4DEF-AC06-2C7EC4E32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F061C-02AC-4C8C-BF0E-C9F5D2AE3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49B63-A014-495C-A5A8-A731970D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6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7C3C0-DC2A-4A0D-B55F-5F3F4A55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C7876-2189-4954-921F-64E4DEA7D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ACDB0-7A5A-4925-991A-7F881FB73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AE8DD-81F0-496C-8841-686BDA1A2C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5DB88-6FAE-4611-BDBE-A80C973C3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0CB32-D63B-46FD-A90A-3160E86BA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645F6-9013-4F90-9A4C-FACA3B53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1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e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GROUP PROFILE</a:t>
            </a:r>
          </a:p>
        </p:txBody>
      </p:sp>
      <p:pic>
        <p:nvPicPr>
          <p:cNvPr id="4" name="Picture 3" descr="A picture containing person, wall, person, posing&#10;&#10;Description automatically generated">
            <a:extLst>
              <a:ext uri="{FF2B5EF4-FFF2-40B4-BE49-F238E27FC236}">
                <a16:creationId xmlns:a16="http://schemas.microsoft.com/office/drawing/2014/main" id="{0AAD36C2-70B1-4CDB-9673-8A8157EEC55C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2" y="1186806"/>
            <a:ext cx="1682496" cy="1737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A5A22-127A-451A-8BCA-4325CC3BF1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t="10409" r="683" b="16639"/>
          <a:stretch/>
        </p:blipFill>
        <p:spPr>
          <a:xfrm>
            <a:off x="4485845" y="1196964"/>
            <a:ext cx="1682496" cy="1737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EF5ABC-17B5-4CF0-AD44-93D2BE2968DB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233" y="1186806"/>
            <a:ext cx="1682496" cy="1737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04F85-289D-482F-9718-BDB69DC67CD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376061" y="1196964"/>
            <a:ext cx="1682496" cy="1737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E465C7-E897-4465-BD8E-35FE45437D17}"/>
              </a:ext>
            </a:extLst>
          </p:cNvPr>
          <p:cNvSpPr txBox="1"/>
          <p:nvPr/>
        </p:nvSpPr>
        <p:spPr>
          <a:xfrm>
            <a:off x="47894" y="2875002"/>
            <a:ext cx="24108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IN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Dr.Tarun</a:t>
            </a:r>
            <a:r>
              <a:rPr lang="en-IN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Sharma</a:t>
            </a:r>
          </a:p>
          <a:p>
            <a:pPr algn="ctr">
              <a:buClrTx/>
              <a:buFontTx/>
              <a:buNone/>
            </a:pPr>
            <a:r>
              <a:rPr lang="en-IN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(Assistant Professor)</a:t>
            </a:r>
          </a:p>
          <a:p>
            <a:pPr algn="ctr">
              <a:buClrTx/>
              <a:buFontTx/>
              <a:buNone/>
            </a:pPr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Investigator</a:t>
            </a:r>
          </a:p>
          <a:p>
            <a:pPr algn="ctr">
              <a:buClrTx/>
              <a:buFontTx/>
              <a:buNone/>
            </a:pPr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leader</a:t>
            </a:r>
          </a:p>
          <a:p>
            <a:pPr algn="ctr">
              <a:buClrTx/>
              <a:buFontTx/>
              <a:buNone/>
            </a:pPr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Modeller, developer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46B2B-A86C-4DAE-ADFC-518338C0FDED}"/>
              </a:ext>
            </a:extLst>
          </p:cNvPr>
          <p:cNvSpPr txBox="1"/>
          <p:nvPr/>
        </p:nvSpPr>
        <p:spPr>
          <a:xfrm>
            <a:off x="4163009" y="2875002"/>
            <a:ext cx="2410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Malvika</a:t>
            </a:r>
            <a:r>
              <a:rPr lang="en-IN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Bajpai</a:t>
            </a:r>
          </a:p>
          <a:p>
            <a:pPr algn="ctr"/>
            <a:r>
              <a:rPr lang="en-IN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(Project Associate)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Coordinator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C05B2-7218-4416-9623-270562B434E6}"/>
              </a:ext>
            </a:extLst>
          </p:cNvPr>
          <p:cNvSpPr txBox="1"/>
          <p:nvPr/>
        </p:nvSpPr>
        <p:spPr>
          <a:xfrm>
            <a:off x="8096539" y="2878237"/>
            <a:ext cx="2410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Kartik Gupta</a:t>
            </a:r>
          </a:p>
          <a:p>
            <a:pPr algn="ctr"/>
            <a:r>
              <a:rPr lang="en-IN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Btech</a:t>
            </a:r>
            <a:r>
              <a:rPr lang="en-IN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  <a:r>
              <a:rPr lang="en-IN" sz="1200" baseline="30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IN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 student)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Modeller,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2E283E-0F5A-4E69-B015-1C78F8F1A4D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79" y="1186806"/>
            <a:ext cx="1682496" cy="1737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E86B81-BA77-460B-B8CE-166C3B6717A4}"/>
              </a:ext>
            </a:extLst>
          </p:cNvPr>
          <p:cNvSpPr txBox="1"/>
          <p:nvPr/>
        </p:nvSpPr>
        <p:spPr>
          <a:xfrm>
            <a:off x="6152311" y="2891729"/>
            <a:ext cx="2410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Ankit Sharma</a:t>
            </a:r>
          </a:p>
          <a:p>
            <a:pPr algn="ctr"/>
            <a:r>
              <a:rPr lang="en-IN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(Project Associate)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Coordinator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ED7B5-AE09-495C-949D-9F7D5B88022A}"/>
              </a:ext>
            </a:extLst>
          </p:cNvPr>
          <p:cNvSpPr txBox="1"/>
          <p:nvPr/>
        </p:nvSpPr>
        <p:spPr>
          <a:xfrm>
            <a:off x="2053226" y="2894631"/>
            <a:ext cx="2410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Arvind Bisht</a:t>
            </a:r>
          </a:p>
          <a:p>
            <a:pPr algn="ctr"/>
            <a:r>
              <a:rPr lang="en-IN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(Postdoctoral Project Fellow)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Coordinator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A1B5F1-310A-511F-A659-13FC3E8799BE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42" y="4080769"/>
            <a:ext cx="1682496" cy="17373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54CE85-57E6-B264-D96E-C6771E4E57A1}"/>
              </a:ext>
            </a:extLst>
          </p:cNvPr>
          <p:cNvSpPr txBox="1"/>
          <p:nvPr/>
        </p:nvSpPr>
        <p:spPr>
          <a:xfrm>
            <a:off x="2079671" y="5750541"/>
            <a:ext cx="2410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Anu Agarwal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Doctoral student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7BA2BD-7853-1FE7-1F61-E74E11006FDF}"/>
              </a:ext>
            </a:extLst>
          </p:cNvPr>
          <p:cNvPicPr>
            <a:picLocks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4" t="7259" r="27779"/>
          <a:stretch/>
        </p:blipFill>
        <p:spPr>
          <a:xfrm>
            <a:off x="240872" y="4091002"/>
            <a:ext cx="1682496" cy="1737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193B8F-8A2F-E4EC-5F65-0D42F2BBFB7F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45" y="4080769"/>
            <a:ext cx="1682496" cy="17373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D497DE-48D1-443E-9307-9A1A0A76E0A4}"/>
              </a:ext>
            </a:extLst>
          </p:cNvPr>
          <p:cNvSpPr txBox="1"/>
          <p:nvPr/>
        </p:nvSpPr>
        <p:spPr>
          <a:xfrm>
            <a:off x="-123296" y="5818129"/>
            <a:ext cx="2410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Prashant </a:t>
            </a:r>
            <a:r>
              <a:rPr lang="en-IN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Giri</a:t>
            </a:r>
            <a:endParaRPr lang="en-IN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Doctoral student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E584B-0782-4267-0B0D-D27327AB34CB}"/>
              </a:ext>
            </a:extLst>
          </p:cNvPr>
          <p:cNvSpPr txBox="1"/>
          <p:nvPr/>
        </p:nvSpPr>
        <p:spPr>
          <a:xfrm>
            <a:off x="4163009" y="5814507"/>
            <a:ext cx="2410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Ashish Saraswat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Doctoral student </a:t>
            </a:r>
          </a:p>
        </p:txBody>
      </p:sp>
      <p:pic>
        <p:nvPicPr>
          <p:cNvPr id="9" name="Picture 8" descr="A person in a blue shirt&#10;&#10;Description automatically generated">
            <a:extLst>
              <a:ext uri="{FF2B5EF4-FFF2-40B4-BE49-F238E27FC236}">
                <a16:creationId xmlns:a16="http://schemas.microsoft.com/office/drawing/2014/main" id="{32AC45F0-7CE6-CDC6-C2BF-AABCAA91BA9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/>
          <a:stretch/>
        </p:blipFill>
        <p:spPr>
          <a:xfrm>
            <a:off x="6475146" y="4080769"/>
            <a:ext cx="1682496" cy="18349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B66200-9379-1B20-0C1B-A011799DE034}"/>
              </a:ext>
            </a:extLst>
          </p:cNvPr>
          <p:cNvSpPr txBox="1"/>
          <p:nvPr/>
        </p:nvSpPr>
        <p:spPr>
          <a:xfrm>
            <a:off x="6152310" y="5828362"/>
            <a:ext cx="2410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Sandeep Kumar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Doctoral student </a:t>
            </a:r>
          </a:p>
        </p:txBody>
      </p:sp>
      <p:pic>
        <p:nvPicPr>
          <p:cNvPr id="24" name="Picture 23" descr="A person wearing glasses and a striped shirt&#10;&#10;Description automatically generated">
            <a:extLst>
              <a:ext uri="{FF2B5EF4-FFF2-40B4-BE49-F238E27FC236}">
                <a16:creationId xmlns:a16="http://schemas.microsoft.com/office/drawing/2014/main" id="{A15294C6-0E28-CC12-5AD8-FF58F82346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087" y="4028348"/>
            <a:ext cx="1568669" cy="18349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E81E65-F78F-C8F6-F4AB-7BFEC0EDB844}"/>
              </a:ext>
            </a:extLst>
          </p:cNvPr>
          <p:cNvSpPr txBox="1"/>
          <p:nvPr/>
        </p:nvSpPr>
        <p:spPr>
          <a:xfrm>
            <a:off x="8117874" y="5826613"/>
            <a:ext cx="2410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Himanshu Badoni</a:t>
            </a:r>
          </a:p>
          <a:p>
            <a:pPr algn="ctr"/>
            <a:r>
              <a:rPr lang="en-IN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Doctoral student </a:t>
            </a:r>
          </a:p>
        </p:txBody>
      </p:sp>
    </p:spTree>
    <p:extLst>
      <p:ext uri="{BB962C8B-B14F-4D97-AF65-F5344CB8AC3E}">
        <p14:creationId xmlns:p14="http://schemas.microsoft.com/office/powerpoint/2010/main" val="27897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Typology of Energy system modelling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08" y="1684444"/>
            <a:ext cx="5889131" cy="4223727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550043" y="5772593"/>
            <a:ext cx="4339920" cy="38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Modelling types (</a:t>
            </a:r>
            <a:r>
              <a:rPr lang="en-US" sz="2000" dirty="0" err="1"/>
              <a:t>Palmintier</a:t>
            </a:r>
            <a:r>
              <a:rPr lang="en-US" sz="2000" dirty="0"/>
              <a:t>, 2013)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6387919"/>
            <a:ext cx="12046378" cy="38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https://dspace.mit.edu/handle/1721.1/79147</a:t>
            </a:r>
            <a:endParaRPr lang="en-IN" sz="1200" dirty="0"/>
          </a:p>
        </p:txBody>
      </p:sp>
      <p:sp>
        <p:nvSpPr>
          <p:cNvPr id="8" name="Oval 7"/>
          <p:cNvSpPr/>
          <p:nvPr/>
        </p:nvSpPr>
        <p:spPr>
          <a:xfrm>
            <a:off x="2386286" y="1101974"/>
            <a:ext cx="1728605" cy="685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Energy system optimization</a:t>
            </a:r>
            <a:endParaRPr lang="en-IN" sz="11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695322" y="2728029"/>
            <a:ext cx="521087" cy="1178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219770" y="2728029"/>
            <a:ext cx="996639" cy="721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721565" y="1925553"/>
            <a:ext cx="1052143" cy="69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58339" y="1925553"/>
            <a:ext cx="604027" cy="504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187854" y="1302703"/>
            <a:ext cx="865125" cy="1340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5066034" y="553231"/>
            <a:ext cx="1018441" cy="81166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Sharma et al. 2020</a:t>
            </a:r>
            <a:endParaRPr lang="en-IN" sz="1600" dirty="0"/>
          </a:p>
        </p:txBody>
      </p:sp>
      <p:sp>
        <p:nvSpPr>
          <p:cNvPr id="27" name="Rounded Rectangle 26"/>
          <p:cNvSpPr/>
          <p:nvPr/>
        </p:nvSpPr>
        <p:spPr>
          <a:xfrm>
            <a:off x="5788917" y="1513391"/>
            <a:ext cx="1018441" cy="81166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Sharma et al. 2019</a:t>
            </a:r>
            <a:endParaRPr lang="en-IN" sz="1600" dirty="0"/>
          </a:p>
        </p:txBody>
      </p:sp>
      <p:sp>
        <p:nvSpPr>
          <p:cNvPr id="28" name="Rounded Rectangle 27"/>
          <p:cNvSpPr/>
          <p:nvPr/>
        </p:nvSpPr>
        <p:spPr>
          <a:xfrm>
            <a:off x="7231618" y="2276998"/>
            <a:ext cx="1018441" cy="81166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Sharma et al. 2022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9014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26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Significance/Pathways to Impact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40872" y="1050892"/>
            <a:ext cx="11690849" cy="52232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Developing </a:t>
            </a:r>
            <a:r>
              <a:rPr lang="en-US" b="1" i="1" dirty="0">
                <a:solidFill>
                  <a:srgbClr val="FF0000"/>
                </a:solidFill>
              </a:rPr>
              <a:t>roadmaps </a:t>
            </a:r>
            <a:r>
              <a:rPr lang="en-US" dirty="0"/>
              <a:t>and</a:t>
            </a:r>
            <a:r>
              <a:rPr lang="en-US" b="1" i="1" dirty="0">
                <a:solidFill>
                  <a:srgbClr val="FF0000"/>
                </a:solidFill>
              </a:rPr>
              <a:t> policies</a:t>
            </a:r>
          </a:p>
          <a:p>
            <a:endParaRPr lang="en-US" dirty="0"/>
          </a:p>
          <a:p>
            <a:r>
              <a:rPr lang="en-US" dirty="0"/>
              <a:t>Identify </a:t>
            </a:r>
            <a:r>
              <a:rPr lang="en-US" b="1" i="1" dirty="0">
                <a:solidFill>
                  <a:srgbClr val="FF0000"/>
                </a:solidFill>
              </a:rPr>
              <a:t>technology and business opportunities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entrepreneurs and/or existing players in India over the upcoming decades arising from a low carbon energy future. </a:t>
            </a:r>
          </a:p>
          <a:p>
            <a:endParaRPr lang="en-US" dirty="0"/>
          </a:p>
          <a:p>
            <a:r>
              <a:rPr lang="en-US" dirty="0"/>
              <a:t>Assess in detail the </a:t>
            </a:r>
            <a:r>
              <a:rPr lang="en-US" b="1" i="1" dirty="0">
                <a:solidFill>
                  <a:srgbClr val="FF0000"/>
                </a:solidFill>
              </a:rPr>
              <a:t>value chain </a:t>
            </a:r>
            <a:r>
              <a:rPr lang="en-US" dirty="0"/>
              <a:t>for these opportunities in order to determine genuine win-wins for India.</a:t>
            </a:r>
          </a:p>
          <a:p>
            <a:endParaRPr lang="en-US" dirty="0"/>
          </a:p>
          <a:p>
            <a:r>
              <a:rPr lang="en-US" dirty="0"/>
              <a:t>Developing an </a:t>
            </a:r>
            <a:r>
              <a:rPr lang="en-US" b="1" i="1" dirty="0">
                <a:solidFill>
                  <a:srgbClr val="FF0000"/>
                </a:solidFill>
              </a:rPr>
              <a:t>innovation system </a:t>
            </a:r>
            <a:r>
              <a:rPr lang="en-US" dirty="0"/>
              <a:t>to enable delivery of these opportunities.</a:t>
            </a:r>
          </a:p>
          <a:p>
            <a:endParaRPr lang="en-US" dirty="0"/>
          </a:p>
          <a:p>
            <a:r>
              <a:rPr lang="en-US" dirty="0"/>
              <a:t>A platform for integrating models and scenario development.</a:t>
            </a:r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Unlock</a:t>
            </a:r>
            <a:r>
              <a:rPr lang="en-US" dirty="0"/>
              <a:t> the potentials in research and industry.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73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2DD1-55B2-AFE8-F2F5-6EC00ADBF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Offsite, Workshop and the IDEEA launch </a:t>
            </a:r>
            <a:r>
              <a:rPr lang="en-US" dirty="0" err="1"/>
              <a:t>Launch</a:t>
            </a:r>
            <a:r>
              <a:rPr lang="en-US" dirty="0"/>
              <a:t> (21-23 Aug, 2023)</a:t>
            </a:r>
            <a:endParaRPr lang="en-IN" dirty="0"/>
          </a:p>
        </p:txBody>
      </p:sp>
      <p:pic>
        <p:nvPicPr>
          <p:cNvPr id="5" name="Content Placeholder 4" descr="A group of people in a room&#10;&#10;Description automatically generated">
            <a:extLst>
              <a:ext uri="{FF2B5EF4-FFF2-40B4-BE49-F238E27FC236}">
                <a16:creationId xmlns:a16="http://schemas.microsoft.com/office/drawing/2014/main" id="{0B2644C6-3AC8-29D1-E338-79168D3B73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15"/>
            <a:ext cx="4293704" cy="5539894"/>
          </a:xfrm>
        </p:spPr>
      </p:pic>
      <p:pic>
        <p:nvPicPr>
          <p:cNvPr id="7" name="Picture 6" descr="A group of people on a computer screen&#10;&#10;Description automatically generated">
            <a:extLst>
              <a:ext uri="{FF2B5EF4-FFF2-40B4-BE49-F238E27FC236}">
                <a16:creationId xmlns:a16="http://schemas.microsoft.com/office/drawing/2014/main" id="{6DECCAA5-76B9-B6C5-D9BA-843E3FB32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04" y="1033670"/>
            <a:ext cx="7898296" cy="5824330"/>
          </a:xfrm>
          <a:prstGeom prst="rect">
            <a:avLst/>
          </a:prstGeom>
        </p:spPr>
      </p:pic>
      <p:pic>
        <p:nvPicPr>
          <p:cNvPr id="9" name="Picture 8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BBBDEC08-108D-2653-333A-6111938F1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04" y="972897"/>
            <a:ext cx="7898297" cy="58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5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562B0-B8A7-084C-3894-D856EA10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India 2050 Net Zero Electricity System Scenario</a:t>
            </a:r>
            <a:br>
              <a:rPr lang="en-US" dirty="0"/>
            </a:br>
            <a:r>
              <a:rPr lang="en-US" dirty="0"/>
              <a:t>Snapshot of results</a:t>
            </a:r>
            <a:endParaRPr lang="en-IN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22B5FD74-FAE7-5468-1C34-3B45059EE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826"/>
            <a:ext cx="12192000" cy="6013174"/>
          </a:xfrm>
        </p:spPr>
      </p:pic>
    </p:spTree>
    <p:extLst>
      <p:ext uri="{BB962C8B-B14F-4D97-AF65-F5344CB8AC3E}">
        <p14:creationId xmlns:p14="http://schemas.microsoft.com/office/powerpoint/2010/main" val="300655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562B0-B8A7-084C-3894-D856EA10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India 2050 Net Zero Electricity System Scenario</a:t>
            </a:r>
            <a:br>
              <a:rPr lang="en-US" dirty="0"/>
            </a:br>
            <a:r>
              <a:rPr lang="en-US" dirty="0"/>
              <a:t>Snapshot of results</a:t>
            </a:r>
            <a:endParaRPr lang="en-IN" dirty="0"/>
          </a:p>
        </p:txBody>
      </p:sp>
      <p:pic>
        <p:nvPicPr>
          <p:cNvPr id="7" name="Picture 6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8F91E87-0202-97FC-63F3-01FC83096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" y="1013791"/>
            <a:ext cx="11897138" cy="56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1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237</Words>
  <Application>Microsoft Office PowerPoint</Application>
  <PresentationFormat>Widescreen</PresentationFormat>
  <Paragraphs>54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GROUP PROFILE</vt:lpstr>
      <vt:lpstr>Typology of Energy system modelling</vt:lpstr>
      <vt:lpstr>Significance/Pathways to Impact</vt:lpstr>
      <vt:lpstr>Offsite, Workshop and the IDEEA launch Launch (21-23 Aug, 2023)</vt:lpstr>
      <vt:lpstr>India 2050 Net Zero Electricity System Scenario Snapshot of results</vt:lpstr>
      <vt:lpstr>India 2050 Net Zero Electricity System Scenario Snapshot of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PROFILE- PROJECT STAFF</dc:title>
  <dc:creator>Admin</dc:creator>
  <cp:lastModifiedBy>Tarun Sharma</cp:lastModifiedBy>
  <cp:revision>12</cp:revision>
  <dcterms:created xsi:type="dcterms:W3CDTF">2024-01-23T06:02:16Z</dcterms:created>
  <dcterms:modified xsi:type="dcterms:W3CDTF">2024-05-14T08:50:18Z</dcterms:modified>
</cp:coreProperties>
</file>